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54" r:id="rId17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70" Type="http://schemas.openxmlformats.org/officeDocument/2006/relationships/slide" Target="slides/slide9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5" name="Shape 4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6" name="Google Shape;4616;g33c5e4031bd_0_5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7" name="Google Shape;4617;g33c5e4031bd_0_5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2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www.mofa.go.jp/policy/economy/summit/2008/kids/nature/images/nat_main_img2_01.jpg" TargetMode="External"/><Relationship Id="rId4" Type="http://schemas.openxmlformats.org/officeDocument/2006/relationships/image" Target="../media/image160.jpg"/><Relationship Id="rId5" Type="http://schemas.openxmlformats.org/officeDocument/2006/relationships/hyperlink" Target="http://i.telegraph.co.uk/multimedia/archive/00428/travel-graphics-200_428607a.jpg" TargetMode="External"/><Relationship Id="rId6" Type="http://schemas.openxmlformats.org/officeDocument/2006/relationships/image" Target="../media/image184.jpg"/></Relationships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8" name="Shape 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Google Shape;4619;p66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Native Animals</a:t>
            </a:r>
            <a:endParaRPr/>
          </a:p>
        </p:txBody>
      </p:sp>
      <p:sp>
        <p:nvSpPr>
          <p:cNvPr id="4620" name="Google Shape;4620;p6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omic Sans MS"/>
                <a:ea typeface="Comic Sans MS"/>
                <a:cs typeface="Comic Sans MS"/>
                <a:sym typeface="Comic Sans MS"/>
              </a:rPr>
              <a:t>Native animals can be eaten (not endangered species) – at least six.  What adaptations do these animals have to have survived your biome?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1" name="Google Shape;4621;p66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06400"/>
            <a:ext cx="27432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2" name="Google Shape;4622;p66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8750" y="2439700"/>
            <a:ext cx="27432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